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</p:sldIdLst>
  <p:sldSz cy="5143500" cx="9144000"/>
  <p:notesSz cx="6858000" cy="9144000"/>
  <p:embeddedFontLst>
    <p:embeddedFont>
      <p:font typeface="Roboto"/>
      <p:regular r:id="rId33"/>
      <p:bold r:id="rId34"/>
      <p:italic r:id="rId35"/>
      <p:boldItalic r:id="rId36"/>
    </p:embeddedFont>
    <p:embeddedFont>
      <p:font typeface="PT Sans Narrow"/>
      <p:regular r:id="rId37"/>
      <p:bold r:id="rId38"/>
    </p:embeddedFont>
    <p:embeddedFont>
      <p:font typeface="Open Sans"/>
      <p:regular r:id="rId39"/>
      <p:bold r:id="rId40"/>
      <p:italic r:id="rId41"/>
      <p:boldItalic r:id="rId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OpenSans-bold.fntdata"/><Relationship Id="rId20" Type="http://schemas.openxmlformats.org/officeDocument/2006/relationships/slide" Target="slides/slide14.xml"/><Relationship Id="rId42" Type="http://schemas.openxmlformats.org/officeDocument/2006/relationships/font" Target="fonts/OpenSans-boldItalic.fntdata"/><Relationship Id="rId41" Type="http://schemas.openxmlformats.org/officeDocument/2006/relationships/font" Target="fonts/OpenSans-italic.fntdata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font" Target="fonts/Roboto-regular.fntdata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font" Target="fonts/Roboto-italic.fntdata"/><Relationship Id="rId12" Type="http://schemas.openxmlformats.org/officeDocument/2006/relationships/slide" Target="slides/slide6.xml"/><Relationship Id="rId34" Type="http://schemas.openxmlformats.org/officeDocument/2006/relationships/font" Target="fonts/Roboto-bold.fntdata"/><Relationship Id="rId15" Type="http://schemas.openxmlformats.org/officeDocument/2006/relationships/slide" Target="slides/slide9.xml"/><Relationship Id="rId37" Type="http://schemas.openxmlformats.org/officeDocument/2006/relationships/font" Target="fonts/PTSansNarrow-regular.fntdata"/><Relationship Id="rId14" Type="http://schemas.openxmlformats.org/officeDocument/2006/relationships/slide" Target="slides/slide8.xml"/><Relationship Id="rId36" Type="http://schemas.openxmlformats.org/officeDocument/2006/relationships/font" Target="fonts/Roboto-boldItalic.fntdata"/><Relationship Id="rId17" Type="http://schemas.openxmlformats.org/officeDocument/2006/relationships/slide" Target="slides/slide11.xml"/><Relationship Id="rId39" Type="http://schemas.openxmlformats.org/officeDocument/2006/relationships/font" Target="fonts/OpenSans-regular.fntdata"/><Relationship Id="rId16" Type="http://schemas.openxmlformats.org/officeDocument/2006/relationships/slide" Target="slides/slide10.xml"/><Relationship Id="rId38" Type="http://schemas.openxmlformats.org/officeDocument/2006/relationships/font" Target="fonts/PTSansNarrow-bold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a5011162d5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2a5011162d5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16ca39c7d2_0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216ca39c7d2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b3b53a9266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2b3b53a9266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b3b53a9266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2b3b53a9266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66ab7a73c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266ab7a73c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216ca39c7d2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216ca39c7d2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2667056cec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2667056cec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667056cec4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2667056cec4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2667056cec4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2667056cec4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2667056cec4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2667056cec4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b61c2d1ac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2b61c2d1ac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b3b53a9266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2b3b53a9266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2b61c2d1acb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2b61c2d1acb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b61c2d1acb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2b61c2d1acb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2b61c2d1acb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2b61c2d1acb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2b61c2d1acb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2b61c2d1acb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2b61c2d1acb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2b61c2d1acb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2b61c2d1acb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2b61c2d1acb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2b61c2d1acb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2b61c2d1acb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b3b53a9266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2b3b53a9266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2b3b53a9266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2b3b53a9266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66ab7a73c3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266ab7a73c3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16ca39c7d2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216ca39c7d2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16ca39c7d2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216ca39c7d2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b3b53a9266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2b3b53a9266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16ca39c7d2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216ca39c7d2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Google Shape;12;p2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" name="Google Shape;13;p2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4" name="Google Shape;14;p2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15" name="Google Shape;15;p2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6" name="Google Shape;16;p2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7" name="Google Shape;17;p2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18" name="Google Shape;18;p2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9" name="Google Shape;19;p2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20" name="Google Shape;20;p2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21" name="Google Shape;21;p2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" name="Google Shape;22;p2"/>
          <p:cNvSpPr txBox="1"/>
          <p:nvPr/>
        </p:nvSpPr>
        <p:spPr>
          <a:xfrm>
            <a:off x="2712675" y="4697250"/>
            <a:ext cx="41337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Dr. G.V. Prasanna Anjaneyulu - EEE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11"/>
          <p:cNvSpPr txBox="1"/>
          <p:nvPr>
            <p:ph hasCustomPrompt="1" type="title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0" name="Google Shape;60;p11"/>
          <p:cNvSpPr txBox="1"/>
          <p:nvPr>
            <p:ph idx="1" type="body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1" name="Google Shape;61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70" name="Google Shape;70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71" name="Google Shape;71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74" name="Google Shape;74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7" name="Google Shape;77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8" name="Google Shape;78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1" name="Google Shape;81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2" name="Google Shape;82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3" name="Google Shape;83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6" name="Google Shape;86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9" name="Google Shape;89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90" name="Google Shape;90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93" name="Google Shape;93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2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97" name="Google Shape;97;p2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98" name="Google Shape;98;p2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" name="Google Shape;99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" name="Google Shape;25;p3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6" name="Google Shape;2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02" name="Google Shape;102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05" name="Google Shape;105;p2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6" name="Google Shape;106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" name="Google Shape;29;p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" name="Google Shape;31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1" type="body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5"/>
          <p:cNvSpPr txBox="1"/>
          <p:nvPr>
            <p:ph idx="2" type="body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6" name="Google Shape;36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" name="Google Shape;43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6"/>
        </a:solid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"/>
          <p:cNvSpPr txBox="1"/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6" name="Google Shape;46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9" name="Google Shape;49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0" name="Google Shape;50;p9"/>
          <p:cNvSpPr txBox="1"/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51" name="Google Shape;51;p9"/>
          <p:cNvSpPr txBox="1"/>
          <p:nvPr>
            <p:ph idx="1" type="subTitle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2" name="Google Shape;52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" name="Google Shape;5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0"/>
          <p:cNvSpPr txBox="1"/>
          <p:nvPr>
            <p:ph idx="1" type="body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/>
        </p:txBody>
      </p:sp>
      <p:sp>
        <p:nvSpPr>
          <p:cNvPr id="56" name="Google Shape;56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trop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9" name="Google Shape;9;p1"/>
          <p:cNvSpPr txBox="1"/>
          <p:nvPr/>
        </p:nvSpPr>
        <p:spPr>
          <a:xfrm>
            <a:off x="6247350" y="26925"/>
            <a:ext cx="28965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Dr. G. V. Prasanna Anjaneyulu</a:t>
            </a:r>
            <a:endParaRPr b="1" sz="120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" name="Google Shape;10;p1"/>
          <p:cNvSpPr txBox="1"/>
          <p:nvPr/>
        </p:nvSpPr>
        <p:spPr>
          <a:xfrm>
            <a:off x="2278175" y="4744225"/>
            <a:ext cx="50730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            </a:t>
            </a:r>
            <a:r>
              <a:rPr b="1" lang="en"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Blinking_LED_by Dr. GVP (EEE -RVRJC)</a:t>
            </a:r>
            <a:endParaRPr b="1" sz="12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6" name="Google Shape;66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7" name="Google Shape;67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Relationship Id="rId4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8.png"/><Relationship Id="rId4" Type="http://schemas.openxmlformats.org/officeDocument/2006/relationships/image" Target="../media/image29.png"/><Relationship Id="rId5" Type="http://schemas.openxmlformats.org/officeDocument/2006/relationships/image" Target="../media/image4.png"/><Relationship Id="rId6" Type="http://schemas.openxmlformats.org/officeDocument/2006/relationships/image" Target="../media/image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6.png"/><Relationship Id="rId4" Type="http://schemas.openxmlformats.org/officeDocument/2006/relationships/image" Target="../media/image2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Relationship Id="rId4" Type="http://schemas.openxmlformats.org/officeDocument/2006/relationships/image" Target="../media/image1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8.png"/><Relationship Id="rId5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19.png"/><Relationship Id="rId9" Type="http://schemas.openxmlformats.org/officeDocument/2006/relationships/image" Target="../media/image8.png"/><Relationship Id="rId5" Type="http://schemas.openxmlformats.org/officeDocument/2006/relationships/image" Target="../media/image2.png"/><Relationship Id="rId6" Type="http://schemas.openxmlformats.org/officeDocument/2006/relationships/image" Target="../media/image12.png"/><Relationship Id="rId7" Type="http://schemas.openxmlformats.org/officeDocument/2006/relationships/image" Target="../media/image9.png"/><Relationship Id="rId8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Relationship Id="rId4" Type="http://schemas.openxmlformats.org/officeDocument/2006/relationships/image" Target="../media/image32.png"/><Relationship Id="rId5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700" y="149250"/>
            <a:ext cx="8702625" cy="490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1025" y="355900"/>
            <a:ext cx="5573250" cy="459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300" y="894100"/>
            <a:ext cx="2101075" cy="303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5"/>
          <p:cNvSpPr txBox="1"/>
          <p:nvPr>
            <p:ph type="title"/>
          </p:nvPr>
        </p:nvSpPr>
        <p:spPr>
          <a:xfrm>
            <a:off x="132475" y="95550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Arudino_sketch</a:t>
            </a:r>
            <a:endParaRPr/>
          </a:p>
        </p:txBody>
      </p:sp>
      <p:pic>
        <p:nvPicPr>
          <p:cNvPr id="193" name="Google Shape;19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1700" y="704425"/>
            <a:ext cx="6631206" cy="4035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6"/>
          <p:cNvSpPr txBox="1"/>
          <p:nvPr>
            <p:ph type="title"/>
          </p:nvPr>
        </p:nvSpPr>
        <p:spPr>
          <a:xfrm>
            <a:off x="69775" y="95550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Contd……</a:t>
            </a:r>
            <a:endParaRPr/>
          </a:p>
        </p:txBody>
      </p:sp>
      <p:pic>
        <p:nvPicPr>
          <p:cNvPr id="199" name="Google Shape;19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2225" y="709750"/>
            <a:ext cx="5843275" cy="376355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36"/>
          <p:cNvSpPr/>
          <p:nvPr/>
        </p:nvSpPr>
        <p:spPr>
          <a:xfrm>
            <a:off x="1972275" y="2027000"/>
            <a:ext cx="2599800" cy="9858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1" name="Google Shape;201;p36"/>
          <p:cNvSpPr/>
          <p:nvPr/>
        </p:nvSpPr>
        <p:spPr>
          <a:xfrm>
            <a:off x="1972275" y="3218775"/>
            <a:ext cx="2599800" cy="110220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7"/>
          <p:cNvSpPr txBox="1"/>
          <p:nvPr>
            <p:ph type="title"/>
          </p:nvPr>
        </p:nvSpPr>
        <p:spPr>
          <a:xfrm>
            <a:off x="0" y="727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440">
                <a:latin typeface="Times New Roman"/>
                <a:ea typeface="Times New Roman"/>
                <a:cs typeface="Times New Roman"/>
                <a:sym typeface="Times New Roman"/>
              </a:rPr>
              <a:t>Method-1</a:t>
            </a:r>
            <a:endParaRPr sz="164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7" name="Google Shape;207;p37"/>
          <p:cNvSpPr txBox="1"/>
          <p:nvPr/>
        </p:nvSpPr>
        <p:spPr>
          <a:xfrm>
            <a:off x="4572000" y="749200"/>
            <a:ext cx="4367100" cy="41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9900FF"/>
                </a:solidFill>
              </a:rPr>
              <a:t>//LED_BLINKING PROGRAM</a:t>
            </a:r>
            <a:endParaRPr b="1" sz="2000">
              <a:solidFill>
                <a:srgbClr val="99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FF"/>
                </a:solidFill>
              </a:rPr>
              <a:t>void setup()</a:t>
            </a:r>
            <a:endParaRPr sz="2000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{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  pinMode(13, OUTPUT);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}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FF"/>
                </a:solidFill>
              </a:rPr>
              <a:t>void loop()</a:t>
            </a:r>
            <a:endParaRPr sz="2000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{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 digitalWrite(13, HIGH);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 delay(500);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 digitalWrite(13, LOW);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 delay(500);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}</a:t>
            </a:r>
            <a:endParaRPr sz="2000"/>
          </a:p>
        </p:txBody>
      </p:sp>
      <p:pic>
        <p:nvPicPr>
          <p:cNvPr id="208" name="Google Shape;20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32525"/>
            <a:ext cx="4297650" cy="3820134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37"/>
          <p:cNvSpPr txBox="1"/>
          <p:nvPr/>
        </p:nvSpPr>
        <p:spPr>
          <a:xfrm>
            <a:off x="1940050" y="329350"/>
            <a:ext cx="3336000" cy="31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LED_BUILTIN = 13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0" name="Google Shape;210;p37"/>
          <p:cNvSpPr/>
          <p:nvPr/>
        </p:nvSpPr>
        <p:spPr>
          <a:xfrm>
            <a:off x="4544025" y="853125"/>
            <a:ext cx="3647100" cy="15861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1" name="Google Shape;211;p37"/>
          <p:cNvSpPr/>
          <p:nvPr/>
        </p:nvSpPr>
        <p:spPr>
          <a:xfrm>
            <a:off x="4544025" y="2600500"/>
            <a:ext cx="3611100" cy="22491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8"/>
          <p:cNvSpPr txBox="1"/>
          <p:nvPr>
            <p:ph type="title"/>
          </p:nvPr>
        </p:nvSpPr>
        <p:spPr>
          <a:xfrm>
            <a:off x="0" y="727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440">
                <a:latin typeface="Times New Roman"/>
                <a:ea typeface="Times New Roman"/>
                <a:cs typeface="Times New Roman"/>
                <a:sym typeface="Times New Roman"/>
              </a:rPr>
              <a:t>Method-1</a:t>
            </a:r>
            <a:endParaRPr sz="164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7" name="Google Shape;217;p38"/>
          <p:cNvSpPr txBox="1"/>
          <p:nvPr/>
        </p:nvSpPr>
        <p:spPr>
          <a:xfrm>
            <a:off x="4572000" y="749200"/>
            <a:ext cx="4367100" cy="41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9900FF"/>
                </a:solidFill>
              </a:rPr>
              <a:t>//LED_BLINKING PROGRAM</a:t>
            </a:r>
            <a:endParaRPr b="1" sz="2000">
              <a:solidFill>
                <a:srgbClr val="99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FF"/>
                </a:solidFill>
              </a:rPr>
              <a:t>void setup()</a:t>
            </a:r>
            <a:endParaRPr sz="2000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{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  pinMode(LED_BUILTIN, OUTPUT);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}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FF"/>
                </a:solidFill>
              </a:rPr>
              <a:t>void loop()</a:t>
            </a:r>
            <a:endParaRPr sz="2000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{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 digitalWrite(</a:t>
            </a:r>
            <a:r>
              <a:rPr lang="en" sz="2000"/>
              <a:t>LED_BUILTIN</a:t>
            </a:r>
            <a:r>
              <a:rPr lang="en" sz="2000"/>
              <a:t>, HIGH);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 delay(500);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 digitalWrite(</a:t>
            </a:r>
            <a:r>
              <a:rPr lang="en" sz="2000"/>
              <a:t>LED_BUILTIN</a:t>
            </a:r>
            <a:r>
              <a:rPr lang="en" sz="2000"/>
              <a:t>, LOW);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 delay(500);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}</a:t>
            </a:r>
            <a:endParaRPr sz="2000"/>
          </a:p>
        </p:txBody>
      </p:sp>
      <p:pic>
        <p:nvPicPr>
          <p:cNvPr id="218" name="Google Shape;21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32525"/>
            <a:ext cx="4297650" cy="3820134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38"/>
          <p:cNvSpPr/>
          <p:nvPr/>
        </p:nvSpPr>
        <p:spPr>
          <a:xfrm>
            <a:off x="4618425" y="1193100"/>
            <a:ext cx="4182300" cy="12489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5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0" name="Google Shape;220;p38"/>
          <p:cNvSpPr/>
          <p:nvPr/>
        </p:nvSpPr>
        <p:spPr>
          <a:xfrm>
            <a:off x="4560875" y="2655625"/>
            <a:ext cx="4182300" cy="22803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9"/>
          <p:cNvSpPr txBox="1"/>
          <p:nvPr>
            <p:ph type="title"/>
          </p:nvPr>
        </p:nvSpPr>
        <p:spPr>
          <a:xfrm>
            <a:off x="123875" y="47700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Method-2</a:t>
            </a:r>
            <a:endParaRPr/>
          </a:p>
        </p:txBody>
      </p:sp>
      <p:pic>
        <p:nvPicPr>
          <p:cNvPr id="226" name="Google Shape;22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9975" y="690800"/>
            <a:ext cx="6154175" cy="4083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40"/>
          <p:cNvSpPr txBox="1"/>
          <p:nvPr>
            <p:ph type="title"/>
          </p:nvPr>
        </p:nvSpPr>
        <p:spPr>
          <a:xfrm>
            <a:off x="51625" y="0"/>
            <a:ext cx="8520600" cy="29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Contd…</a:t>
            </a:r>
            <a:endParaRPr/>
          </a:p>
        </p:txBody>
      </p:sp>
      <p:pic>
        <p:nvPicPr>
          <p:cNvPr id="232" name="Google Shape;23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175" y="1264200"/>
            <a:ext cx="3669100" cy="2897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40"/>
          <p:cNvSpPr txBox="1"/>
          <p:nvPr/>
        </p:nvSpPr>
        <p:spPr>
          <a:xfrm>
            <a:off x="4262175" y="910250"/>
            <a:ext cx="4226100" cy="38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//method-2 for BLINKING OF LED</a:t>
            </a:r>
            <a:endParaRPr b="1" sz="1800">
              <a:solidFill>
                <a:srgbClr val="FF00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void setup()</a:t>
            </a:r>
            <a:endParaRPr b="1" sz="18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{</a:t>
            </a:r>
            <a:endParaRPr sz="18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pinMode(8,OUTPUT);</a:t>
            </a:r>
            <a:endParaRPr sz="18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}</a:t>
            </a:r>
            <a:endParaRPr sz="18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void loop()</a:t>
            </a:r>
            <a:endParaRPr b="1" sz="18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{</a:t>
            </a:r>
            <a:endParaRPr sz="18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digitalWrite(8, HIGH);</a:t>
            </a:r>
            <a:endParaRPr sz="18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delay(1000);  </a:t>
            </a:r>
            <a:endParaRPr sz="18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digitalWrite(8, LOW);</a:t>
            </a:r>
            <a:endParaRPr sz="18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delay(1000); </a:t>
            </a:r>
            <a:endParaRPr sz="18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}</a:t>
            </a:r>
            <a:endParaRPr sz="18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4" name="Google Shape;234;p40"/>
          <p:cNvSpPr/>
          <p:nvPr/>
        </p:nvSpPr>
        <p:spPr>
          <a:xfrm>
            <a:off x="4117700" y="881325"/>
            <a:ext cx="4059900" cy="3944400"/>
          </a:xfrm>
          <a:prstGeom prst="rect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A86E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41"/>
          <p:cNvSpPr txBox="1"/>
          <p:nvPr>
            <p:ph type="title"/>
          </p:nvPr>
        </p:nvSpPr>
        <p:spPr>
          <a:xfrm>
            <a:off x="123875" y="47700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Method-3</a:t>
            </a:r>
            <a:endParaRPr/>
          </a:p>
        </p:txBody>
      </p:sp>
      <p:pic>
        <p:nvPicPr>
          <p:cNvPr id="240" name="Google Shape;24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175" y="1264200"/>
            <a:ext cx="3669100" cy="2897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41"/>
          <p:cNvSpPr txBox="1"/>
          <p:nvPr/>
        </p:nvSpPr>
        <p:spPr>
          <a:xfrm>
            <a:off x="4088800" y="736850"/>
            <a:ext cx="4500600" cy="39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99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//</a:t>
            </a:r>
            <a:r>
              <a:rPr b="1" lang="en" sz="1800">
                <a:solidFill>
                  <a:srgbClr val="99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method-3</a:t>
            </a:r>
            <a:r>
              <a:rPr lang="en" sz="1800">
                <a:solidFill>
                  <a:srgbClr val="99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800">
              <a:solidFill>
                <a:srgbClr val="9900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99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// BLINKING OF LED</a:t>
            </a:r>
            <a:endParaRPr b="1" sz="1800">
              <a:solidFill>
                <a:srgbClr val="9900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 ledPin=8;</a:t>
            </a:r>
            <a:endParaRPr sz="18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void setup()</a:t>
            </a:r>
            <a:endParaRPr b="1" sz="18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{</a:t>
            </a:r>
            <a:endParaRPr sz="18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pinMode(ledPin,OUTPUT);</a:t>
            </a:r>
            <a:endParaRPr sz="18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}</a:t>
            </a:r>
            <a:endParaRPr sz="18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void loop()</a:t>
            </a:r>
            <a:endParaRPr b="1" sz="18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{</a:t>
            </a:r>
            <a:endParaRPr sz="18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digitalWrite(ledPin, HIGH);</a:t>
            </a:r>
            <a:endParaRPr sz="18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delay(1000); </a:t>
            </a:r>
            <a:endParaRPr sz="18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digitalWrite(ledPin, LOW);</a:t>
            </a:r>
            <a:endParaRPr sz="18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delay(1000); </a:t>
            </a:r>
            <a:endParaRPr sz="18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}</a:t>
            </a:r>
            <a:endParaRPr sz="18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Google Shape;246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8650" y="588100"/>
            <a:ext cx="3378450" cy="385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25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6875" y="1060075"/>
            <a:ext cx="4397425" cy="2896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6"/>
          <p:cNvSpPr txBox="1"/>
          <p:nvPr>
            <p:ph type="title"/>
          </p:nvPr>
        </p:nvSpPr>
        <p:spPr>
          <a:xfrm>
            <a:off x="0" y="0"/>
            <a:ext cx="5396100" cy="40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LED + Resistor </a:t>
            </a:r>
            <a:endParaRPr/>
          </a:p>
        </p:txBody>
      </p:sp>
      <p:pic>
        <p:nvPicPr>
          <p:cNvPr id="119" name="Google Shape;11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6275" y="555100"/>
            <a:ext cx="3527250" cy="198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98750" y="555100"/>
            <a:ext cx="3810000" cy="1934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6275" y="2802975"/>
            <a:ext cx="3550525" cy="216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00825" y="2642475"/>
            <a:ext cx="4019786" cy="23493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3" name="Google Shape;123;p26"/>
          <p:cNvCxnSpPr/>
          <p:nvPr/>
        </p:nvCxnSpPr>
        <p:spPr>
          <a:xfrm>
            <a:off x="2846275" y="1343675"/>
            <a:ext cx="794700" cy="6936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4" name="Google Shape;124;p26"/>
          <p:cNvCxnSpPr/>
          <p:nvPr/>
        </p:nvCxnSpPr>
        <p:spPr>
          <a:xfrm flipH="1">
            <a:off x="2889675" y="1314775"/>
            <a:ext cx="744000" cy="6213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4"/>
          <p:cNvSpPr txBox="1"/>
          <p:nvPr>
            <p:ph type="title"/>
          </p:nvPr>
        </p:nvSpPr>
        <p:spPr>
          <a:xfrm>
            <a:off x="81925" y="100350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just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b="0" lang="en" sz="2200">
                <a:solidFill>
                  <a:srgbClr val="610B38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Blinking multiple LEDs using the loop</a:t>
            </a:r>
            <a:endParaRPr b="0" sz="2200">
              <a:solidFill>
                <a:srgbClr val="610B38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7" name="Google Shape;257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2725" y="668525"/>
            <a:ext cx="3801429" cy="4030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5"/>
          <p:cNvSpPr txBox="1"/>
          <p:nvPr>
            <p:ph type="title"/>
          </p:nvPr>
        </p:nvSpPr>
        <p:spPr>
          <a:xfrm>
            <a:off x="81925" y="65000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Contd…..</a:t>
            </a:r>
            <a:endParaRPr/>
          </a:p>
        </p:txBody>
      </p:sp>
      <p:pic>
        <p:nvPicPr>
          <p:cNvPr id="263" name="Google Shape;263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13200" y="1122525"/>
            <a:ext cx="3347600" cy="3057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8200" y="772400"/>
            <a:ext cx="3801425" cy="3611075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45"/>
          <p:cNvSpPr txBox="1"/>
          <p:nvPr/>
        </p:nvSpPr>
        <p:spPr>
          <a:xfrm>
            <a:off x="3307025" y="4630925"/>
            <a:ext cx="5656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https://www.javatpoint.com/arduino-blinking-multiple-leds-using-loop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6"/>
          <p:cNvSpPr txBox="1"/>
          <p:nvPr>
            <p:ph type="title"/>
          </p:nvPr>
        </p:nvSpPr>
        <p:spPr>
          <a:xfrm>
            <a:off x="0" y="0"/>
            <a:ext cx="8520600" cy="38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code….</a:t>
            </a:r>
            <a:endParaRPr/>
          </a:p>
        </p:txBody>
      </p:sp>
      <p:sp>
        <p:nvSpPr>
          <p:cNvPr id="271" name="Google Shape;271;p46"/>
          <p:cNvSpPr txBox="1"/>
          <p:nvPr>
            <p:ph idx="1" type="body"/>
          </p:nvPr>
        </p:nvSpPr>
        <p:spPr>
          <a:xfrm>
            <a:off x="2661900" y="83050"/>
            <a:ext cx="4188900" cy="486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marR="254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8200"/>
                </a:solidFill>
                <a:latin typeface="Roboto"/>
                <a:ea typeface="Roboto"/>
                <a:cs typeface="Roboto"/>
                <a:sym typeface="Roboto"/>
              </a:rPr>
              <a:t>//This program blinks LED connection to the pin number 13, 8, and 4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254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6699"/>
                </a:solidFill>
                <a:latin typeface="Roboto"/>
                <a:ea typeface="Roboto"/>
                <a:cs typeface="Roboto"/>
                <a:sym typeface="Roboto"/>
              </a:rPr>
              <a:t>void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setup()  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254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{  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254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 pinMode(</a:t>
            </a:r>
            <a:r>
              <a:rPr lang="en" sz="1200">
                <a:solidFill>
                  <a:srgbClr val="C00000"/>
                </a:solidFill>
                <a:latin typeface="Roboto"/>
                <a:ea typeface="Roboto"/>
                <a:cs typeface="Roboto"/>
                <a:sym typeface="Roboto"/>
              </a:rPr>
              <a:t>13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, OUTPUT);  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254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 pinMode(</a:t>
            </a:r>
            <a:r>
              <a:rPr lang="en" sz="1200">
                <a:solidFill>
                  <a:srgbClr val="C00000"/>
                </a:solidFill>
                <a:latin typeface="Roboto"/>
                <a:ea typeface="Roboto"/>
                <a:cs typeface="Roboto"/>
                <a:sym typeface="Roboto"/>
              </a:rPr>
              <a:t>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, OUTPUT);  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254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 pinMode(</a:t>
            </a:r>
            <a:r>
              <a:rPr lang="en" sz="1200">
                <a:solidFill>
                  <a:srgbClr val="C00000"/>
                </a:solidFill>
                <a:latin typeface="Roboto"/>
                <a:ea typeface="Roboto"/>
                <a:cs typeface="Roboto"/>
                <a:sym typeface="Roboto"/>
              </a:rPr>
              <a:t>4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, OUTPUT);  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254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}  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254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6699"/>
                </a:solidFill>
                <a:latin typeface="Roboto"/>
                <a:ea typeface="Roboto"/>
                <a:cs typeface="Roboto"/>
                <a:sym typeface="Roboto"/>
              </a:rPr>
              <a:t>void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loop()  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254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{  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254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1200">
                <a:solidFill>
                  <a:srgbClr val="008200"/>
                </a:solidFill>
                <a:latin typeface="Roboto"/>
                <a:ea typeface="Roboto"/>
                <a:cs typeface="Roboto"/>
                <a:sym typeface="Roboto"/>
              </a:rPr>
              <a:t>// the first LED is made to blink one time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 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254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 digitalWrite(</a:t>
            </a:r>
            <a:r>
              <a:rPr lang="en" sz="1200">
                <a:solidFill>
                  <a:srgbClr val="C00000"/>
                </a:solidFill>
                <a:latin typeface="Roboto"/>
                <a:ea typeface="Roboto"/>
                <a:cs typeface="Roboto"/>
                <a:sym typeface="Roboto"/>
              </a:rPr>
              <a:t>13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, HIGH);  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254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 delay(</a:t>
            </a:r>
            <a:r>
              <a:rPr lang="en" sz="1200">
                <a:solidFill>
                  <a:srgbClr val="C00000"/>
                </a:solidFill>
                <a:latin typeface="Roboto"/>
                <a:ea typeface="Roboto"/>
                <a:cs typeface="Roboto"/>
                <a:sym typeface="Roboto"/>
              </a:rPr>
              <a:t>1000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); </a:t>
            </a:r>
            <a:r>
              <a:rPr lang="en" sz="1200">
                <a:solidFill>
                  <a:srgbClr val="008200"/>
                </a:solidFill>
                <a:latin typeface="Roboto"/>
                <a:ea typeface="Roboto"/>
                <a:cs typeface="Roboto"/>
                <a:sym typeface="Roboto"/>
              </a:rPr>
              <a:t>// delay time in milliseconds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 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254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 digitalWrite(</a:t>
            </a:r>
            <a:r>
              <a:rPr lang="en" sz="1200">
                <a:solidFill>
                  <a:srgbClr val="C00000"/>
                </a:solidFill>
                <a:latin typeface="Roboto"/>
                <a:ea typeface="Roboto"/>
                <a:cs typeface="Roboto"/>
                <a:sym typeface="Roboto"/>
              </a:rPr>
              <a:t>13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, LOW);  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254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 delay(</a:t>
            </a:r>
            <a:r>
              <a:rPr lang="en" sz="1200">
                <a:solidFill>
                  <a:srgbClr val="C00000"/>
                </a:solidFill>
                <a:latin typeface="Roboto"/>
                <a:ea typeface="Roboto"/>
                <a:cs typeface="Roboto"/>
                <a:sym typeface="Roboto"/>
              </a:rPr>
              <a:t>1000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);  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254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 </a:t>
            </a:r>
            <a:r>
              <a:rPr lang="en" sz="1200">
                <a:solidFill>
                  <a:srgbClr val="008200"/>
                </a:solidFill>
                <a:latin typeface="Roboto"/>
                <a:ea typeface="Roboto"/>
                <a:cs typeface="Roboto"/>
                <a:sym typeface="Roboto"/>
              </a:rPr>
              <a:t>// the second LED will blink two times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 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254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 digitalWrite(</a:t>
            </a:r>
            <a:r>
              <a:rPr lang="en" sz="1200">
                <a:solidFill>
                  <a:srgbClr val="C00000"/>
                </a:solidFill>
                <a:latin typeface="Roboto"/>
                <a:ea typeface="Roboto"/>
                <a:cs typeface="Roboto"/>
                <a:sym typeface="Roboto"/>
              </a:rPr>
              <a:t>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, HIGH);  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254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 delay(</a:t>
            </a:r>
            <a:r>
              <a:rPr lang="en" sz="1200">
                <a:solidFill>
                  <a:srgbClr val="C00000"/>
                </a:solidFill>
                <a:latin typeface="Roboto"/>
                <a:ea typeface="Roboto"/>
                <a:cs typeface="Roboto"/>
                <a:sym typeface="Roboto"/>
              </a:rPr>
              <a:t>500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); </a:t>
            </a:r>
            <a:r>
              <a:rPr lang="en" sz="1200">
                <a:solidFill>
                  <a:srgbClr val="008200"/>
                </a:solidFill>
                <a:latin typeface="Roboto"/>
                <a:ea typeface="Roboto"/>
                <a:cs typeface="Roboto"/>
                <a:sym typeface="Roboto"/>
              </a:rPr>
              <a:t>// the duration is 0.5 seconds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 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254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 digitalWrite(</a:t>
            </a:r>
            <a:r>
              <a:rPr lang="en" sz="1200">
                <a:solidFill>
                  <a:srgbClr val="C00000"/>
                </a:solidFill>
                <a:latin typeface="Roboto"/>
                <a:ea typeface="Roboto"/>
                <a:cs typeface="Roboto"/>
                <a:sym typeface="Roboto"/>
              </a:rPr>
              <a:t>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, LOW);  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254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 delay(</a:t>
            </a:r>
            <a:r>
              <a:rPr lang="en" sz="1200">
                <a:solidFill>
                  <a:srgbClr val="C00000"/>
                </a:solidFill>
                <a:latin typeface="Roboto"/>
                <a:ea typeface="Roboto"/>
                <a:cs typeface="Roboto"/>
                <a:sym typeface="Roboto"/>
              </a:rPr>
              <a:t>500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);  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254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 digitalWrite(</a:t>
            </a:r>
            <a:r>
              <a:rPr lang="en" sz="1200">
                <a:solidFill>
                  <a:srgbClr val="C00000"/>
                </a:solidFill>
                <a:latin typeface="Roboto"/>
                <a:ea typeface="Roboto"/>
                <a:cs typeface="Roboto"/>
                <a:sym typeface="Roboto"/>
              </a:rPr>
              <a:t>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, HIGH);  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254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 delay(</a:t>
            </a:r>
            <a:r>
              <a:rPr lang="en" sz="1200">
                <a:solidFill>
                  <a:srgbClr val="C00000"/>
                </a:solidFill>
                <a:latin typeface="Roboto"/>
                <a:ea typeface="Roboto"/>
                <a:cs typeface="Roboto"/>
                <a:sym typeface="Roboto"/>
              </a:rPr>
              <a:t>500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);   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254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 digitalWrite(</a:t>
            </a:r>
            <a:r>
              <a:rPr lang="en" sz="1200">
                <a:solidFill>
                  <a:srgbClr val="C00000"/>
                </a:solidFill>
                <a:latin typeface="Roboto"/>
                <a:ea typeface="Roboto"/>
                <a:cs typeface="Roboto"/>
                <a:sym typeface="Roboto"/>
              </a:rPr>
              <a:t>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, LOW);  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254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 delay(</a:t>
            </a:r>
            <a:r>
              <a:rPr lang="en" sz="1200">
                <a:solidFill>
                  <a:srgbClr val="C00000"/>
                </a:solidFill>
                <a:latin typeface="Roboto"/>
                <a:ea typeface="Roboto"/>
                <a:cs typeface="Roboto"/>
                <a:sym typeface="Roboto"/>
              </a:rPr>
              <a:t>500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);  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254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  </a:t>
            </a:r>
            <a:r>
              <a:rPr lang="en" sz="1200">
                <a:solidFill>
                  <a:srgbClr val="008200"/>
                </a:solidFill>
                <a:latin typeface="Roboto"/>
                <a:ea typeface="Roboto"/>
                <a:cs typeface="Roboto"/>
                <a:sym typeface="Roboto"/>
              </a:rPr>
              <a:t>// the third LED will blink three times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 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254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 </a:t>
            </a:r>
            <a:r>
              <a:rPr b="1" lang="en" sz="1200">
                <a:solidFill>
                  <a:srgbClr val="006699"/>
                </a:solidFill>
                <a:latin typeface="Roboto"/>
                <a:ea typeface="Roboto"/>
                <a:cs typeface="Roboto"/>
                <a:sym typeface="Roboto"/>
              </a:rPr>
              <a:t>for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( </a:t>
            </a:r>
            <a:r>
              <a:rPr b="1" lang="en" sz="1200">
                <a:solidFill>
                  <a:srgbClr val="006699"/>
                </a:solidFill>
                <a:latin typeface="Roboto"/>
                <a:ea typeface="Roboto"/>
                <a:cs typeface="Roboto"/>
                <a:sym typeface="Roboto"/>
              </a:rPr>
              <a:t>int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i = </a:t>
            </a:r>
            <a:r>
              <a:rPr lang="en" sz="1200">
                <a:solidFill>
                  <a:srgbClr val="C00000"/>
                </a:solidFill>
                <a:latin typeface="Roboto"/>
                <a:ea typeface="Roboto"/>
                <a:cs typeface="Roboto"/>
                <a:sym typeface="Roboto"/>
              </a:rPr>
              <a:t>0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; i &lt; </a:t>
            </a:r>
            <a:r>
              <a:rPr lang="en" sz="1200">
                <a:solidFill>
                  <a:srgbClr val="C00000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; i = i +</a:t>
            </a:r>
            <a:r>
              <a:rPr lang="en" sz="1200">
                <a:solidFill>
                  <a:srgbClr val="C00000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)  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254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 {  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254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 digitalWrite(</a:t>
            </a:r>
            <a:r>
              <a:rPr lang="en" sz="1200">
                <a:solidFill>
                  <a:srgbClr val="C00000"/>
                </a:solidFill>
                <a:latin typeface="Roboto"/>
                <a:ea typeface="Roboto"/>
                <a:cs typeface="Roboto"/>
                <a:sym typeface="Roboto"/>
              </a:rPr>
              <a:t>4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, HIGH);  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254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 delay(</a:t>
            </a:r>
            <a:r>
              <a:rPr lang="en" sz="1200">
                <a:solidFill>
                  <a:srgbClr val="C00000"/>
                </a:solidFill>
                <a:latin typeface="Roboto"/>
                <a:ea typeface="Roboto"/>
                <a:cs typeface="Roboto"/>
                <a:sym typeface="Roboto"/>
              </a:rPr>
              <a:t>500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);   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254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 digitalWrite(</a:t>
            </a:r>
            <a:r>
              <a:rPr lang="en" sz="1200">
                <a:solidFill>
                  <a:srgbClr val="C00000"/>
                </a:solidFill>
                <a:latin typeface="Roboto"/>
                <a:ea typeface="Roboto"/>
                <a:cs typeface="Roboto"/>
                <a:sym typeface="Roboto"/>
              </a:rPr>
              <a:t>4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, LOW);  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254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 delay(</a:t>
            </a:r>
            <a:r>
              <a:rPr lang="en" sz="1200">
                <a:solidFill>
                  <a:srgbClr val="C00000"/>
                </a:solidFill>
                <a:latin typeface="Roboto"/>
                <a:ea typeface="Roboto"/>
                <a:cs typeface="Roboto"/>
                <a:sym typeface="Roboto"/>
              </a:rPr>
              <a:t>500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);  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254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   </a:t>
            </a:r>
            <a:r>
              <a:rPr lang="en" sz="1200">
                <a:solidFill>
                  <a:srgbClr val="008200"/>
                </a:solidFill>
                <a:latin typeface="Roboto"/>
                <a:ea typeface="Roboto"/>
                <a:cs typeface="Roboto"/>
                <a:sym typeface="Roboto"/>
              </a:rPr>
              <a:t>// We can adjust the delay time accordingly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 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254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 }  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254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}  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47"/>
          <p:cNvSpPr txBox="1"/>
          <p:nvPr>
            <p:ph type="title"/>
          </p:nvPr>
        </p:nvSpPr>
        <p:spPr>
          <a:xfrm>
            <a:off x="73075" y="8267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950">
                <a:solidFill>
                  <a:srgbClr val="000000"/>
                </a:solidFill>
                <a:highlight>
                  <a:srgbClr val="E8F1F8"/>
                </a:highlight>
                <a:latin typeface="Arial"/>
                <a:ea typeface="Arial"/>
                <a:cs typeface="Arial"/>
                <a:sym typeface="Arial"/>
              </a:rPr>
              <a:t>Multiple LED blinking on the Arduino Uno</a:t>
            </a:r>
            <a:endParaRPr sz="1950">
              <a:solidFill>
                <a:srgbClr val="000000"/>
              </a:solidFill>
              <a:highlight>
                <a:srgbClr val="E8F1F8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7" name="Google Shape;277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7125" y="615500"/>
            <a:ext cx="5031301" cy="4048625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47"/>
          <p:cNvSpPr txBox="1"/>
          <p:nvPr/>
        </p:nvSpPr>
        <p:spPr>
          <a:xfrm>
            <a:off x="220925" y="4533700"/>
            <a:ext cx="5870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https://microdigisoft.com/multiple-blinking-led-on-the-arduino/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Google Shape;283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1150" y="312850"/>
            <a:ext cx="6557499" cy="428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9"/>
          <p:cNvSpPr txBox="1"/>
          <p:nvPr>
            <p:ph type="title"/>
          </p:nvPr>
        </p:nvSpPr>
        <p:spPr>
          <a:xfrm>
            <a:off x="81925" y="738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Code….</a:t>
            </a:r>
            <a:endParaRPr/>
          </a:p>
        </p:txBody>
      </p:sp>
      <p:sp>
        <p:nvSpPr>
          <p:cNvPr id="289" name="Google Shape;289;p49"/>
          <p:cNvSpPr txBox="1"/>
          <p:nvPr/>
        </p:nvSpPr>
        <p:spPr>
          <a:xfrm>
            <a:off x="1652650" y="16650"/>
            <a:ext cx="5012700" cy="51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int ledPins[] = {2,3,4,5,6};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  void setup() {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  // initialize digital pin LED_BUILTIN as an output.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  pinMode(ledPins[0], OUTPUT);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  pinMode(ledPins[1], OUTPUT);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  pinMode(ledPins[2], OUTPUT);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  pinMode(ledPins[3], OUTPUT);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  pinMode(ledPins[4], OUTPUT);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}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// the loop function runs over and over again forever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void loop() {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  digitalWrite(ledPins[0], HIGH);  // turn ON the LED on in ascending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  delay(1000);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  digitalWrite(ledPins[1], HIGH);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  delay(1000);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  digitalWrite(ledPins[2], HIGH);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  delay(1000);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  digitalWrite(ledPins[3], HIGH);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  delay(1000);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  digitalWrite(ledPins[4], HIGH);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  delay(1000);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  digitalWrite(ledPins[4], LOW);// turn on the LED in descending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  delay(1000);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  digitalWrite(ledPins[3], LOW);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  delay(1000);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  digitalWrite(ledPins[2], LOW);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  delay(1000);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  digitalWrite(ledPins[1], LOW);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  delay(1000);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  digitalWrite(ledPins[0], LOW);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  delay(1000);// wait for one second</a:t>
            </a:r>
            <a:endParaRPr sz="1000"/>
          </a:p>
          <a:p>
            <a:pPr indent="0" lvl="0" marL="0" marR="330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}</a:t>
            </a:r>
            <a:endParaRPr sz="10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10000"/>
            <a:ext cx="8602125" cy="4592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4394713" y="1154813"/>
            <a:ext cx="3562625" cy="304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38075" y="1400175"/>
            <a:ext cx="1143000" cy="23431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1" name="Google Shape;131;p27"/>
          <p:cNvCxnSpPr/>
          <p:nvPr/>
        </p:nvCxnSpPr>
        <p:spPr>
          <a:xfrm>
            <a:off x="2626400" y="2618400"/>
            <a:ext cx="1577100" cy="0"/>
          </a:xfrm>
          <a:prstGeom prst="straightConnector1">
            <a:avLst/>
          </a:prstGeom>
          <a:noFill/>
          <a:ln cap="flat" cmpd="sng" w="38100">
            <a:solidFill>
              <a:srgbClr val="9900F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225" y="663175"/>
            <a:ext cx="4506374" cy="3947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48950" y="2236650"/>
            <a:ext cx="2019300" cy="208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59014" y="2795850"/>
            <a:ext cx="1590675" cy="733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9"/>
          <p:cNvSpPr txBox="1"/>
          <p:nvPr>
            <p:ph type="title"/>
          </p:nvPr>
        </p:nvSpPr>
        <p:spPr>
          <a:xfrm>
            <a:off x="34050" y="0"/>
            <a:ext cx="8520600" cy="4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Circuit Diagram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44" name="Google Shape;14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6975" y="483000"/>
            <a:ext cx="5681300" cy="4343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5" name="Google Shape;145;p29"/>
          <p:cNvCxnSpPr/>
          <p:nvPr/>
        </p:nvCxnSpPr>
        <p:spPr>
          <a:xfrm>
            <a:off x="7806400" y="2819950"/>
            <a:ext cx="1809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6" name="Google Shape;146;p29"/>
          <p:cNvCxnSpPr/>
          <p:nvPr/>
        </p:nvCxnSpPr>
        <p:spPr>
          <a:xfrm>
            <a:off x="7814625" y="3658025"/>
            <a:ext cx="1890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7" name="Google Shape;147;p29"/>
          <p:cNvSpPr txBox="1"/>
          <p:nvPr/>
        </p:nvSpPr>
        <p:spPr>
          <a:xfrm>
            <a:off x="8011825" y="2630975"/>
            <a:ext cx="295800" cy="1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A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8" name="Google Shape;148;p29"/>
          <p:cNvSpPr txBox="1"/>
          <p:nvPr/>
        </p:nvSpPr>
        <p:spPr>
          <a:xfrm>
            <a:off x="8118625" y="3674450"/>
            <a:ext cx="114900" cy="1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K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0"/>
          <p:cNvSpPr txBox="1"/>
          <p:nvPr>
            <p:ph type="title"/>
          </p:nvPr>
        </p:nvSpPr>
        <p:spPr>
          <a:xfrm>
            <a:off x="177400" y="95850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Apparatus</a:t>
            </a:r>
            <a:endParaRPr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4" name="Google Shape;154;p30"/>
          <p:cNvSpPr txBox="1"/>
          <p:nvPr>
            <p:ph idx="1" type="body"/>
          </p:nvPr>
        </p:nvSpPr>
        <p:spPr>
          <a:xfrm>
            <a:off x="1034075" y="966925"/>
            <a:ext cx="7798200" cy="36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</a:rPr>
              <a:t>1.PC with Arduino IDE </a:t>
            </a:r>
            <a:endParaRPr b="1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</a:rPr>
              <a:t>2.Arduino UNO Board</a:t>
            </a:r>
            <a:endParaRPr b="1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</a:rPr>
              <a:t>3.USB cable</a:t>
            </a:r>
            <a:endParaRPr b="1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>
                <a:solidFill>
                  <a:srgbClr val="000000"/>
                </a:solidFill>
              </a:rPr>
              <a:t>4.LED</a:t>
            </a:r>
            <a:endParaRPr b="1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</a:rPr>
              <a:t>5.Bread board </a:t>
            </a:r>
            <a:endParaRPr b="1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</a:rPr>
              <a:t>6.1000Ω resistor </a:t>
            </a:r>
            <a:endParaRPr b="1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>
                <a:solidFill>
                  <a:srgbClr val="000000"/>
                </a:solidFill>
              </a:rPr>
              <a:t>7.Jumper wires </a:t>
            </a:r>
            <a:endParaRPr b="1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1"/>
          <p:cNvSpPr txBox="1"/>
          <p:nvPr>
            <p:ph type="title"/>
          </p:nvPr>
        </p:nvSpPr>
        <p:spPr>
          <a:xfrm>
            <a:off x="56525" y="9587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Implementation</a:t>
            </a:r>
            <a:endParaRPr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60" name="Google Shape;16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28500" y="436275"/>
            <a:ext cx="1916100" cy="822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50188" y="719287"/>
            <a:ext cx="2761825" cy="1876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886350"/>
            <a:ext cx="2933701" cy="207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5400000">
            <a:off x="706763" y="2631900"/>
            <a:ext cx="1876425" cy="287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369625" y="3322475"/>
            <a:ext cx="2404750" cy="149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3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795950" y="3773700"/>
            <a:ext cx="1781175" cy="1199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3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893650" y="1654325"/>
            <a:ext cx="1813500" cy="1401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2"/>
          <p:cNvSpPr txBox="1"/>
          <p:nvPr>
            <p:ph type="title"/>
          </p:nvPr>
        </p:nvSpPr>
        <p:spPr>
          <a:xfrm>
            <a:off x="141450" y="11347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Setup - ready ?</a:t>
            </a:r>
            <a:endParaRPr/>
          </a:p>
        </p:txBody>
      </p:sp>
      <p:pic>
        <p:nvPicPr>
          <p:cNvPr id="172" name="Google Shape;17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7800" y="1002775"/>
            <a:ext cx="5449439" cy="3381824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32"/>
          <p:cNvSpPr/>
          <p:nvPr/>
        </p:nvSpPr>
        <p:spPr>
          <a:xfrm>
            <a:off x="6273450" y="3496575"/>
            <a:ext cx="385200" cy="322500"/>
          </a:xfrm>
          <a:prstGeom prst="ellipse">
            <a:avLst/>
          </a:prstGeom>
          <a:noFill/>
          <a:ln cap="flat" cmpd="sng" w="7620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3"/>
          <p:cNvSpPr txBox="1"/>
          <p:nvPr>
            <p:ph type="title"/>
          </p:nvPr>
        </p:nvSpPr>
        <p:spPr>
          <a:xfrm>
            <a:off x="104850" y="12787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LED</a:t>
            </a:r>
            <a:endParaRPr/>
          </a:p>
        </p:txBody>
      </p:sp>
      <p:pic>
        <p:nvPicPr>
          <p:cNvPr id="179" name="Google Shape;17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1575" y="1528763"/>
            <a:ext cx="2019300" cy="208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50738" y="1814525"/>
            <a:ext cx="2028825" cy="151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18088" y="1824038"/>
            <a:ext cx="2057400" cy="1495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CE93D8"/>
      </a:accent2>
      <a:accent3>
        <a:srgbClr val="4DB6AC"/>
      </a:accent3>
      <a:accent4>
        <a:srgbClr val="FF9800"/>
      </a:accent4>
      <a:accent5>
        <a:srgbClr val="009668"/>
      </a:accent5>
      <a:accent6>
        <a:srgbClr val="EEFF41"/>
      </a:accent6>
      <a:hlink>
        <a:srgbClr val="009668"/>
      </a:hlink>
      <a:folHlink>
        <a:srgbClr val="00966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